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78" r:id="rId7"/>
    <p:sldId id="264" r:id="rId8"/>
    <p:sldId id="28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08.03.2013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8" name="Picture 4" descr="http://www.celikkapiankara.web.tr/yonetim/kayit/gercek/ankara_celik_kapi_27881ce6bdfa161b8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KEMİK ÇEŞİTLERİ</a:t>
            </a:r>
            <a:endParaRPr lang="tr-T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Autofit/>
          </a:bodyPr>
          <a:lstStyle/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Sert bir yapıya sahip olan kemikler şekil ve büyüklüklerine göre üç çeşittir.Bunlar;</a:t>
            </a:r>
          </a:p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Uzun Kemikler </a:t>
            </a: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Kısa Kemikler</a:t>
            </a: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Yassı Kemikler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UZUN KEMİKLER</a:t>
            </a:r>
            <a:endParaRPr lang="tr-T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1900808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Boyları uzun olup silindire benzeyen kemiklerdir.</a:t>
            </a: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Düz Ok Bağlayıcısı"/>
          <p:cNvCxnSpPr/>
          <p:nvPr/>
        </p:nvCxnSpPr>
        <p:spPr>
          <a:xfrm flipV="1">
            <a:off x="2843808" y="3356992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Dikdörtgen"/>
          <p:cNvSpPr/>
          <p:nvPr/>
        </p:nvSpPr>
        <p:spPr>
          <a:xfrm>
            <a:off x="2843808" y="285293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Uzun kemikler</a:t>
            </a:r>
            <a:endParaRPr lang="tr-TR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4" descr="image00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429000"/>
            <a:ext cx="8858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26 Düz Ok Bağlayıcısı"/>
          <p:cNvCxnSpPr/>
          <p:nvPr/>
        </p:nvCxnSpPr>
        <p:spPr>
          <a:xfrm flipH="1" flipV="1">
            <a:off x="5292080" y="3356992"/>
            <a:ext cx="180020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KISA KEMİKLER</a:t>
            </a:r>
            <a:endParaRPr lang="tr-TR" sz="36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55160" cy="892696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Boyları kısa olan kemiklerdir. </a:t>
            </a:r>
            <a:endParaRPr lang="tr-TR" sz="2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5" descr="omurgape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9" y="2420888"/>
            <a:ext cx="2304379" cy="31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l kemikl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21088"/>
            <a:ext cx="1696678" cy="21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060848"/>
            <a:ext cx="2088232" cy="258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Düz Ok Bağlayıcısı"/>
          <p:cNvCxnSpPr/>
          <p:nvPr/>
        </p:nvCxnSpPr>
        <p:spPr>
          <a:xfrm flipV="1">
            <a:off x="2195736" y="3068960"/>
            <a:ext cx="151216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Dikdörtgen"/>
          <p:cNvSpPr/>
          <p:nvPr/>
        </p:nvSpPr>
        <p:spPr>
          <a:xfrm>
            <a:off x="251520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tr-TR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2915816" y="2564904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 smtClean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Kısa kemikler</a:t>
            </a:r>
            <a:endParaRPr lang="tr-TR" sz="3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6" name="15 Düz Ok Bağlayıcısı"/>
          <p:cNvCxnSpPr>
            <a:endCxn id="14" idx="2"/>
          </p:cNvCxnSpPr>
          <p:nvPr/>
        </p:nvCxnSpPr>
        <p:spPr>
          <a:xfrm flipH="1" flipV="1">
            <a:off x="4716016" y="3149679"/>
            <a:ext cx="432048" cy="1143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Bağlayıcı"/>
          <p:cNvCxnSpPr/>
          <p:nvPr/>
        </p:nvCxnSpPr>
        <p:spPr>
          <a:xfrm>
            <a:off x="1043608" y="3789040"/>
            <a:ext cx="64807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>
          <a:xfrm flipH="1" flipV="1">
            <a:off x="5508104" y="2996952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YASSI KEMİKLER</a:t>
            </a:r>
            <a:endParaRPr lang="tr-T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Kalınlıkları az olup levha şeklindeki kemiklerdir.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66922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skele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36912"/>
            <a:ext cx="2006929" cy="364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öğüs kafe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106416"/>
            <a:ext cx="2326175" cy="27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Düz Ok Bağlayıcısı"/>
          <p:cNvCxnSpPr/>
          <p:nvPr/>
        </p:nvCxnSpPr>
        <p:spPr>
          <a:xfrm flipV="1">
            <a:off x="2627784" y="306896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V="1">
            <a:off x="4572000" y="3140968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H="1" flipV="1">
            <a:off x="5940152" y="3284984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Dikdörtgen"/>
          <p:cNvSpPr/>
          <p:nvPr/>
        </p:nvSpPr>
        <p:spPr>
          <a:xfrm>
            <a:off x="3275856" y="2564904"/>
            <a:ext cx="3955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Yassı kemikler</a:t>
            </a:r>
            <a:endParaRPr lang="tr-TR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İSKELETİMİZİN KISIMLARI</a:t>
            </a:r>
            <a:endParaRPr lang="tr-TR" sz="36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686800" cy="720080"/>
          </a:xfrm>
        </p:spPr>
        <p:txBody>
          <a:bodyPr>
            <a:no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İskeletimizde dört temel kısım bulunur.Bunlar;</a:t>
            </a: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iskele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32856"/>
            <a:ext cx="2376512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63688" y="2420888"/>
            <a:ext cx="2374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 sz="360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835696" y="3284984"/>
            <a:ext cx="2374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 sz="360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619672" y="3789040"/>
            <a:ext cx="2374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 sz="36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55576" y="3789040"/>
            <a:ext cx="3744416" cy="136815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 sz="360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1907704" y="5229200"/>
            <a:ext cx="2590924" cy="7200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 sz="3600"/>
          </a:p>
        </p:txBody>
      </p:sp>
      <p:sp>
        <p:nvSpPr>
          <p:cNvPr id="11" name="10 Metin kutusu"/>
          <p:cNvSpPr txBox="1"/>
          <p:nvPr/>
        </p:nvSpPr>
        <p:spPr>
          <a:xfrm>
            <a:off x="4283968" y="19168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1.Kafatası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788024" y="292494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2.Göğüs Kafesi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283968" y="36450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3.Omurga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72000" y="494116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4.Kol ve Bacak Kemikleri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1.KAFATASI</a:t>
            </a:r>
            <a:endParaRPr lang="tr-T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30824" cy="4873752"/>
          </a:xfrm>
        </p:spPr>
        <p:txBody>
          <a:bodyPr>
            <a:normAutofit/>
          </a:bodyPr>
          <a:lstStyle/>
          <a:p>
            <a:pPr algn="ctr"/>
            <a:endParaRPr lang="tr-TR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Beynimizi dış etkilerden korur</a:t>
            </a: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bey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8680"/>
            <a:ext cx="2520280" cy="234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1962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2.OMURGA</a:t>
            </a:r>
            <a:endParaRPr lang="tr-T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3484984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Vücudumuzun dik durmasını sağlar.</a:t>
            </a:r>
          </a:p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İçerisinde bulunan yapıyı korur.</a:t>
            </a:r>
          </a:p>
        </p:txBody>
      </p:sp>
      <p:pic>
        <p:nvPicPr>
          <p:cNvPr id="4" name="Picture 4" descr="vucu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1512168" cy="26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356992"/>
            <a:ext cx="936104" cy="31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3488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Boyun kısmındaki omurga kemikleri,başımıza destek vererek onu dik tutabilmemizi sağlar.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0.gstatic.com/images?q=tbn:ANd9GcSLOPn7w4nSy4GaXlZzYI2LuJx0IXyM61KhMajUOZEe-WZVOA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764704"/>
            <a:ext cx="1368152" cy="55653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3.GÖĞÜS KAFESİ</a:t>
            </a:r>
            <a:endParaRPr lang="tr-T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4840" cy="4873752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Kaburga kemiklerinden oluşur.</a:t>
            </a:r>
          </a:p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Kalp,akciğer gibi hayatî organlarımızı dış etkilerden korur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t2.gstatic.com/images?q=tbn:ANd9GcShR75G-ae2dhREwEB-Zco6_5nTsrWN2YrCTTujwHgzWPYF25X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1628800"/>
            <a:ext cx="2664295" cy="2310530"/>
          </a:xfrm>
          <a:prstGeom prst="rect">
            <a:avLst/>
          </a:prstGeom>
          <a:noFill/>
        </p:spPr>
      </p:pic>
      <p:pic>
        <p:nvPicPr>
          <p:cNvPr id="31748" name="Picture 4" descr="http://muhammedhasenoglu.org/images/31%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2705100" cy="1628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4.KOL  VE  BACAK KEMİKLERİ</a:t>
            </a:r>
            <a:endParaRPr lang="tr-T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848" cy="4873752"/>
          </a:xfrm>
        </p:spPr>
        <p:txBody>
          <a:bodyPr>
            <a:normAutofit/>
          </a:bodyPr>
          <a:lstStyle/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Hareketlerimizin büyük bir kısmını yapmaktayız.</a:t>
            </a: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Yürürken üst ve alt bacak kemiklerimiz vücudumuza destek sağlar.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iskele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00808"/>
            <a:ext cx="2006929" cy="458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BUNLARI  BİLİYOR  MUSUNUZ?</a:t>
            </a:r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Vücudumuzdaki kemiklerin yarıdan fazlası el ve ayaklarımızdadır.</a:t>
            </a: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Vücudumuzdaki en küçük kemik 3 mm</a:t>
            </a:r>
          </a:p>
          <a:p>
            <a:pPr>
              <a:buNone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boyundadır. Bu kemik, kulağımızda bulunur.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servispaketi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3600399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6 İçerik Yer Tutucusu" descr="soru-isareti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07021" y="1124744"/>
            <a:ext cx="6505339" cy="5184576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DESTEK VE HAREKET</a:t>
            </a:r>
            <a:endParaRPr lang="tr-T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Vücudumuzda, hareket edebilmemizi sağlayan yapılardan birisi kemiklerdir.</a:t>
            </a:r>
          </a:p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666528" cy="18288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-1260648" y="332656"/>
            <a:ext cx="115788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Sizce kemiklerimiz</a:t>
            </a:r>
          </a:p>
          <a:p>
            <a:pPr algn="ctr"/>
            <a:r>
              <a:rPr lang="tr-T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canlı mıdır?</a:t>
            </a:r>
            <a:endParaRPr lang="tr-TR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sinifogretmeniyiz.biz/dosyalar/forumdosyalar/kemi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2492896"/>
            <a:ext cx="3697159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94920" cy="4873752"/>
          </a:xfrm>
        </p:spPr>
        <p:txBody>
          <a:bodyPr>
            <a:noAutofit/>
          </a:bodyPr>
          <a:lstStyle/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Kemiklerin bir araya gelmesiyle 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iskeletimiz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oluşur.</a:t>
            </a:r>
          </a:p>
          <a:p>
            <a:pPr>
              <a:buNone/>
            </a:pP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İskeletimiz hareket etmemizi sağlar.</a:t>
            </a:r>
          </a:p>
        </p:txBody>
      </p:sp>
      <p:pic>
        <p:nvPicPr>
          <p:cNvPr id="8194" name="Picture 2" descr="http://t1.gstatic.com/images?q=tbn:ANd9GcSTSK8NxfWCIdOEk9Zj3SkqneC4lPXIc9y1h3pMxCECWMPZJrw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564904"/>
            <a:ext cx="1872208" cy="2884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22912" cy="3556992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İskeletimiz  olmasaydı vücudumuzun şekli nasıl olurdu?</a:t>
            </a:r>
          </a:p>
          <a:p>
            <a:endParaRPr lang="tr-TR" sz="3600" dirty="0"/>
          </a:p>
        </p:txBody>
      </p:sp>
      <p:pic>
        <p:nvPicPr>
          <p:cNvPr id="1026" name="Picture 2" descr="C:\Users\böşra\Desktop\Bull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68960"/>
            <a:ext cx="5099298" cy="2238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70984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İskeletimizde, yaklaşık 206 kemik vardır.</a:t>
            </a:r>
          </a:p>
          <a:p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edutoys.com.tr/modules/catalog/products/pr_01_69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2376264" cy="45262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218</TotalTime>
  <Words>202</Words>
  <Application>Microsoft Office PowerPoint</Application>
  <PresentationFormat>Ekran Gösterisi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Cumba</vt:lpstr>
      <vt:lpstr>Slayt 1</vt:lpstr>
      <vt:lpstr>Slayt 2</vt:lpstr>
      <vt:lpstr>Slayt 3</vt:lpstr>
      <vt:lpstr>Slayt 4</vt:lpstr>
      <vt:lpstr>DESTEK VE HAREKET</vt:lpstr>
      <vt:lpstr>Slayt 6</vt:lpstr>
      <vt:lpstr> </vt:lpstr>
      <vt:lpstr>Slayt 8</vt:lpstr>
      <vt:lpstr>Slayt 9</vt:lpstr>
      <vt:lpstr>KEMİK ÇEŞİTLERİ</vt:lpstr>
      <vt:lpstr>UZUN KEMİKLER</vt:lpstr>
      <vt:lpstr>KISA KEMİKLER</vt:lpstr>
      <vt:lpstr>YASSI KEMİKLER</vt:lpstr>
      <vt:lpstr>İSKELETİMİZİN KISIMLARI</vt:lpstr>
      <vt:lpstr>1.KAFATASI</vt:lpstr>
      <vt:lpstr>2.OMURGA</vt:lpstr>
      <vt:lpstr>Slayt 17</vt:lpstr>
      <vt:lpstr>3.GÖĞÜS KAFESİ</vt:lpstr>
      <vt:lpstr>4.KOL  VE  BACAK KEMİKLERİ</vt:lpstr>
      <vt:lpstr>BUNLARI  BİLİYOR  MUSUNUZ?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böşra</dc:creator>
  <cp:lastModifiedBy>böşra</cp:lastModifiedBy>
  <cp:revision>28</cp:revision>
  <dcterms:created xsi:type="dcterms:W3CDTF">2013-03-03T14:51:57Z</dcterms:created>
  <dcterms:modified xsi:type="dcterms:W3CDTF">2013-03-08T09:47:54Z</dcterms:modified>
</cp:coreProperties>
</file>